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91" r:id="rId2"/>
    <p:sldId id="292" r:id="rId3"/>
    <p:sldId id="293" r:id="rId4"/>
    <p:sldId id="294" r:id="rId5"/>
    <p:sldId id="295" r:id="rId6"/>
    <p:sldId id="263" r:id="rId7"/>
    <p:sldId id="266" r:id="rId8"/>
    <p:sldId id="269" r:id="rId9"/>
    <p:sldId id="268" r:id="rId10"/>
    <p:sldId id="270" r:id="rId11"/>
    <p:sldId id="271" r:id="rId12"/>
    <p:sldId id="272" r:id="rId13"/>
    <p:sldId id="273" r:id="rId14"/>
    <p:sldId id="274" r:id="rId15"/>
    <p:sldId id="279" r:id="rId16"/>
    <p:sldId id="278" r:id="rId17"/>
    <p:sldId id="276" r:id="rId18"/>
    <p:sldId id="275" r:id="rId19"/>
    <p:sldId id="262" r:id="rId20"/>
    <p:sldId id="265" r:id="rId21"/>
    <p:sldId id="267" r:id="rId22"/>
    <p:sldId id="257" r:id="rId23"/>
    <p:sldId id="261" r:id="rId24"/>
    <p:sldId id="260" r:id="rId25"/>
    <p:sldId id="258" r:id="rId26"/>
    <p:sldId id="25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0" r:id="rId37"/>
    <p:sldId id="28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D345E3-5009-4253-ADAB-224EF6EBB968}" v="21" dt="2025-06-12T21:22:58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E3EE0-0A15-BEBC-55FF-24D28E75F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62A4E2-0A9F-4637-5582-0A25B171A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DC9F6-CEB4-FA92-3D93-D969E9101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F48D-8BF5-496B-A322-BB2C30311BF8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840B1-8E90-F25E-11CE-0DC0A053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373F5-8421-CE24-E45D-ABBF86F8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06-92DB-4D01-8663-50AF62F38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2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04B7E-E665-1A58-2759-83AA88BA7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0A4812-6666-111B-B697-489791489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5FB75-1465-D651-4776-C1C90320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F48D-8BF5-496B-A322-BB2C30311BF8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8C81D-3984-274B-EBD2-B7206F5A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1F122-A034-3495-E7F6-5675E53C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06-92DB-4D01-8663-50AF62F38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3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112460-E554-C98C-719A-FB6F439113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BFFEF-705B-06EA-347F-08DC4E70C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95FD7-0343-AFFF-7340-456BCA6F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F48D-8BF5-496B-A322-BB2C30311BF8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BA4F2-57EB-CA61-76FB-7FB44EDC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3DB9F-596C-8FCD-8F8D-1420AF36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06-92DB-4D01-8663-50AF62F38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1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CBBD9-C714-2286-6C03-D35CA4B0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8129F-597D-0856-CEB6-B9B9E49F4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48924-7E0D-87C4-58F5-A31428C6A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F48D-8BF5-496B-A322-BB2C30311BF8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6D000-DC07-6CF0-3D31-CDD76A8B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E0DBE-098F-AB79-7A5C-64A61436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06-92DB-4D01-8663-50AF62F38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29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36D31-6D3B-96C2-CBBA-7E997083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4B34B-31A8-0B6A-85D7-2B942EB9B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88065-5683-29B4-22FA-08C8FC825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F48D-8BF5-496B-A322-BB2C30311BF8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30F12-0001-E048-9040-BB5AAEF52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94CD5-0ABD-06B9-6876-A76E7DC82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06-92DB-4D01-8663-50AF62F38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2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BB571-2244-C693-FCCF-462D65F6E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602AF-2F95-910C-89A1-7F4AA5600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68D01E-7B01-44EA-8FAF-FB7C259BA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E48EE-C02B-817A-818F-669D35911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F48D-8BF5-496B-A322-BB2C30311BF8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A6408-B8FF-4FFC-BD01-540B8EBF2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5E6BE-B567-FCC3-9E6C-1B117DF2F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06-92DB-4D01-8663-50AF62F38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1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A9182-5D7F-FCD8-5868-BC73CBBCD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6CE57-344B-8A98-C3A6-41107A839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A4B8B8-7D95-4B51-834A-BA8373177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3A5281-7A68-7BBC-F463-31E7D7218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D6433-FC90-53A5-F34B-6EF7720718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13CCFF-33ED-001C-7B46-924690216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F48D-8BF5-496B-A322-BB2C30311BF8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C3CA39-9891-E050-66FE-18465979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3B83EA-FBBA-B461-1417-4641341A5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06-92DB-4D01-8663-50AF62F38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6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200E3-777E-6F9E-1BF0-799120E0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6D62A-68D4-CC8F-0DF3-F3A394B61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F48D-8BF5-496B-A322-BB2C30311BF8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FA81B6-8FDE-26F1-E46B-347247686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AEE46-9475-47D6-2CAA-0FADABA6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06-92DB-4D01-8663-50AF62F38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8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A6D4FF-083F-6FFF-F27C-08AE8E3B7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F48D-8BF5-496B-A322-BB2C30311BF8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B17960-3147-760C-259C-0658AFE97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80ED6-B40D-3343-A9B9-20A4F2CC7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06-92DB-4D01-8663-50AF62F38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50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7242D-A8C4-00CA-AB5A-AC08BE0D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29D24-C1A2-925B-0666-FEB3D20E7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204BE-FD16-C01B-2241-26008E94C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39830-F976-3A44-BD25-5A5833C79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F48D-8BF5-496B-A322-BB2C30311BF8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F3338-2F0D-965B-9351-44BDCEF8E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06C78-1CEB-94FE-7F9A-12B29565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06-92DB-4D01-8663-50AF62F38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2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6A4B9-C9CA-523A-4718-545C732F3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BB6991-ADF1-CE61-E372-C893F4AD9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5EC09-AC88-5A6D-46DF-725B63DE7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DBAAE-E480-94BF-36EB-8AFCFD7C8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F48D-8BF5-496B-A322-BB2C30311BF8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F8B7E-DF24-38D8-3E0D-B91284483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ABD51-0477-2A98-E150-A0E09A7D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06-92DB-4D01-8663-50AF62F38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62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DE0731-FD61-F6C7-ED1A-9C78B871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95429-C8A1-B31F-F84D-E8ED89870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B2A2D-48FB-F1E8-308C-DFDF24CB1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EF48D-8BF5-496B-A322-BB2C30311BF8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8A5E1-3FE1-58CC-9A3A-1AEA2079A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419E3-2DB0-9E21-1AD1-165A3C5EF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5C3706-92DB-4D01-8663-50AF62F38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8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lorecorder.org/31/Clerk-Recorde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40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1.sv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1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yolovitals.permitium.com/order_tracker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5A0E38-2DD8-8D99-D029-65DE22DE1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402" y="1892832"/>
            <a:ext cx="3483799" cy="307190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FFFFFF"/>
                </a:solidFill>
              </a:rPr>
              <a:t>HOW TO ORDER VITAL CERTIFICATES ONLINE USING VITAL DIRECTOR</a:t>
            </a:r>
          </a:p>
        </p:txBody>
      </p:sp>
      <p:pic>
        <p:nvPicPr>
          <p:cNvPr id="7" name="Graphic 6" descr="Laptop">
            <a:extLst>
              <a:ext uri="{FF2B5EF4-FFF2-40B4-BE49-F238E27FC236}">
                <a16:creationId xmlns:a16="http://schemas.microsoft.com/office/drawing/2014/main" id="{BCE9B968-43C9-322A-C468-72E8AD2F1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3510" y="467208"/>
            <a:ext cx="5923584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82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33F8F6-19A6-9929-01D3-186F57C375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184"/>
          <a:stretch/>
        </p:blipFill>
        <p:spPr>
          <a:xfrm>
            <a:off x="632856" y="550506"/>
            <a:ext cx="4685591" cy="53022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153BD5-4951-6C62-1B74-6B8FE599A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97"/>
          <a:stretch/>
        </p:blipFill>
        <p:spPr>
          <a:xfrm>
            <a:off x="6130527" y="1111563"/>
            <a:ext cx="5834657" cy="418011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F7E769C-FEB1-421E-D404-4DB0A2D3DF30}"/>
              </a:ext>
            </a:extLst>
          </p:cNvPr>
          <p:cNvSpPr/>
          <p:nvPr/>
        </p:nvSpPr>
        <p:spPr>
          <a:xfrm>
            <a:off x="9254342" y="4623409"/>
            <a:ext cx="1049867" cy="533400"/>
          </a:xfrm>
          <a:prstGeom prst="ellipse">
            <a:avLst/>
          </a:prstGeom>
          <a:noFill/>
          <a:ln>
            <a:solidFill>
              <a:srgbClr val="E0C2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41BA0FFB-08A0-5B09-3ED1-169421F14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816" y="2224530"/>
            <a:ext cx="584776" cy="584776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04901092-5663-2ED6-3C39-CBE118EB6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816" y="4038633"/>
            <a:ext cx="584776" cy="584776"/>
          </a:xfrm>
          <a:prstGeom prst="rect">
            <a:avLst/>
          </a:prstGeom>
        </p:spPr>
      </p:pic>
      <p:pic>
        <p:nvPicPr>
          <p:cNvPr id="11" name="Graphic 10" descr="Right pointing backhand index with solid fill">
            <a:extLst>
              <a:ext uri="{FF2B5EF4-FFF2-40B4-BE49-F238E27FC236}">
                <a16:creationId xmlns:a16="http://schemas.microsoft.com/office/drawing/2014/main" id="{68275E9C-C0FF-527F-B3B9-DE7223B2E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9086" y="1062740"/>
            <a:ext cx="584776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17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DA7DE6-DB08-B280-1347-62B436EEF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996" y="765542"/>
            <a:ext cx="6982799" cy="495369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BAFC601-D3C7-38E1-B7EE-5D359919C51D}"/>
              </a:ext>
            </a:extLst>
          </p:cNvPr>
          <p:cNvSpPr/>
          <p:nvPr/>
        </p:nvSpPr>
        <p:spPr>
          <a:xfrm>
            <a:off x="8322928" y="5108165"/>
            <a:ext cx="1049867" cy="533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16967C-D507-F597-7910-68071071F3A2}"/>
              </a:ext>
            </a:extLst>
          </p:cNvPr>
          <p:cNvSpPr txBox="1"/>
          <p:nvPr/>
        </p:nvSpPr>
        <p:spPr>
          <a:xfrm>
            <a:off x="323851" y="2560320"/>
            <a:ext cx="1568560" cy="1200329"/>
          </a:xfrm>
          <a:prstGeom prst="rect">
            <a:avLst/>
          </a:prstGeom>
          <a:solidFill>
            <a:srgbClr val="E0C24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If you have changed your name due to a </a:t>
            </a:r>
            <a:r>
              <a:rPr lang="en-US" sz="1200" b="1" i="1" dirty="0"/>
              <a:t>court order name change </a:t>
            </a:r>
            <a:r>
              <a:rPr lang="en-US" sz="1200" dirty="0"/>
              <a:t>or an </a:t>
            </a:r>
            <a:r>
              <a:rPr lang="en-US" sz="1200" b="1" i="1" dirty="0"/>
              <a:t>adoption</a:t>
            </a:r>
            <a:r>
              <a:rPr lang="en-US" sz="1200" dirty="0"/>
              <a:t> process, please click yes.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560306-EB36-89D7-E1A3-AC8A6463C2B5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1892411" y="3160485"/>
            <a:ext cx="2498614" cy="120032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842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958AD0-F2F9-DF27-49DD-4CEC405655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3" b="59456"/>
          <a:stretch/>
        </p:blipFill>
        <p:spPr>
          <a:xfrm>
            <a:off x="2832359" y="360869"/>
            <a:ext cx="4802187" cy="3924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36855F-531D-ED4D-409D-640A840829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544"/>
          <a:stretch/>
        </p:blipFill>
        <p:spPr>
          <a:xfrm>
            <a:off x="7986646" y="278013"/>
            <a:ext cx="3910036" cy="489868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34B9453-1E97-855D-F004-A8D59098BFD3}"/>
              </a:ext>
            </a:extLst>
          </p:cNvPr>
          <p:cNvSpPr/>
          <p:nvPr/>
        </p:nvSpPr>
        <p:spPr>
          <a:xfrm>
            <a:off x="9905425" y="4769845"/>
            <a:ext cx="1049867" cy="533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D5DD79-1C37-FFD3-0BFF-B5C621C26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52" y="360869"/>
            <a:ext cx="2472380" cy="175393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484004F-8DDE-B179-92F5-1287CEAE7BBC}"/>
              </a:ext>
            </a:extLst>
          </p:cNvPr>
          <p:cNvSpPr/>
          <p:nvPr/>
        </p:nvSpPr>
        <p:spPr>
          <a:xfrm>
            <a:off x="829766" y="1564301"/>
            <a:ext cx="644676" cy="34177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BE763A-7C06-13F0-4710-38E385514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45" y="4285212"/>
            <a:ext cx="5266148" cy="231535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3378E5-09E3-EEFA-31A4-CEB3340F3F51}"/>
              </a:ext>
            </a:extLst>
          </p:cNvPr>
          <p:cNvCxnSpPr>
            <a:cxnSpLocks/>
          </p:cNvCxnSpPr>
          <p:nvPr/>
        </p:nvCxnSpPr>
        <p:spPr>
          <a:xfrm flipV="1">
            <a:off x="3437467" y="4512733"/>
            <a:ext cx="4512940" cy="33866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c 1" descr="Right pointing backhand index with solid fill">
            <a:extLst>
              <a:ext uri="{FF2B5EF4-FFF2-40B4-BE49-F238E27FC236}">
                <a16:creationId xmlns:a16="http://schemas.microsoft.com/office/drawing/2014/main" id="{50D7A3F8-F6FC-9673-BEC0-51FD999F0E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10932" y="825100"/>
            <a:ext cx="399400" cy="399400"/>
          </a:xfrm>
          <a:prstGeom prst="rect">
            <a:avLst/>
          </a:prstGeom>
        </p:spPr>
      </p:pic>
      <p:pic>
        <p:nvPicPr>
          <p:cNvPr id="3" name="Graphic 2" descr="Right pointing backhand index with solid fill">
            <a:extLst>
              <a:ext uri="{FF2B5EF4-FFF2-40B4-BE49-F238E27FC236}">
                <a16:creationId xmlns:a16="http://schemas.microsoft.com/office/drawing/2014/main" id="{FC288011-903A-5119-DAF8-2DED981A5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12627" y="2182476"/>
            <a:ext cx="399400" cy="399400"/>
          </a:xfrm>
          <a:prstGeom prst="rect">
            <a:avLst/>
          </a:prstGeom>
        </p:spPr>
      </p:pic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06A7F285-A0CE-824A-30F0-AD23CF1C8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8342" y="3229300"/>
            <a:ext cx="399400" cy="399400"/>
          </a:xfrm>
          <a:prstGeom prst="rect">
            <a:avLst/>
          </a:prstGeom>
        </p:spPr>
      </p:pic>
      <p:pic>
        <p:nvPicPr>
          <p:cNvPr id="14" name="Graphic 13" descr="Right pointing backhand index with solid fill">
            <a:extLst>
              <a:ext uri="{FF2B5EF4-FFF2-40B4-BE49-F238E27FC236}">
                <a16:creationId xmlns:a16="http://schemas.microsoft.com/office/drawing/2014/main" id="{54FD2145-C165-F55E-7E92-AFBA6A13AE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318" y="4343793"/>
            <a:ext cx="399400" cy="399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E7972E-4108-63B0-C3F6-415E26FDE6F6}"/>
              </a:ext>
            </a:extLst>
          </p:cNvPr>
          <p:cNvSpPr txBox="1"/>
          <p:nvPr/>
        </p:nvSpPr>
        <p:spPr>
          <a:xfrm>
            <a:off x="6874281" y="1452347"/>
            <a:ext cx="1236190" cy="400110"/>
          </a:xfrm>
          <a:prstGeom prst="rect">
            <a:avLst/>
          </a:prstGeom>
          <a:solidFill>
            <a:srgbClr val="E0C240"/>
          </a:solidFill>
          <a:ln>
            <a:solidFill>
              <a:srgbClr val="E0C2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If Informational  copy, select here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D21699-0D76-A858-0408-091142D63A04}"/>
              </a:ext>
            </a:extLst>
          </p:cNvPr>
          <p:cNvCxnSpPr>
            <a:cxnSpLocks/>
          </p:cNvCxnSpPr>
          <p:nvPr/>
        </p:nvCxnSpPr>
        <p:spPr>
          <a:xfrm flipV="1">
            <a:off x="7496175" y="647700"/>
            <a:ext cx="614296" cy="804647"/>
          </a:xfrm>
          <a:prstGeom prst="line">
            <a:avLst/>
          </a:prstGeom>
          <a:ln>
            <a:solidFill>
              <a:srgbClr val="E0C2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3ED1F54-7452-0A58-8CDF-B92ED6EBC429}"/>
              </a:ext>
            </a:extLst>
          </p:cNvPr>
          <p:cNvSpPr txBox="1"/>
          <p:nvPr/>
        </p:nvSpPr>
        <p:spPr>
          <a:xfrm>
            <a:off x="10991157" y="1535134"/>
            <a:ext cx="1161236" cy="400110"/>
          </a:xfrm>
          <a:prstGeom prst="rect">
            <a:avLst/>
          </a:prstGeom>
          <a:solidFill>
            <a:srgbClr val="E0C240"/>
          </a:solidFill>
          <a:ln>
            <a:solidFill>
              <a:srgbClr val="E0C2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To add picture of ID select here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FE33B10-4B2B-9A4A-147B-24DE86EC0E1F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11571775" y="495300"/>
            <a:ext cx="0" cy="1039834"/>
          </a:xfrm>
          <a:prstGeom prst="line">
            <a:avLst/>
          </a:prstGeom>
          <a:ln>
            <a:solidFill>
              <a:srgbClr val="E0C2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078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21877B-1B15-EAFA-BEF9-4A5A80542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29" y="208867"/>
            <a:ext cx="2472380" cy="175393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F65C98B-8ADE-E61C-F509-BE579A354400}"/>
              </a:ext>
            </a:extLst>
          </p:cNvPr>
          <p:cNvSpPr/>
          <p:nvPr/>
        </p:nvSpPr>
        <p:spPr>
          <a:xfrm>
            <a:off x="1422619" y="1391089"/>
            <a:ext cx="644676" cy="34177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D9A863-7963-46DA-15F7-A63E2714A6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6" b="61481"/>
          <a:stretch/>
        </p:blipFill>
        <p:spPr>
          <a:xfrm>
            <a:off x="2893618" y="208867"/>
            <a:ext cx="4157013" cy="304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9C71B1-1569-DE66-E22E-57408A155F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571"/>
          <a:stretch/>
        </p:blipFill>
        <p:spPr>
          <a:xfrm>
            <a:off x="7285440" y="208867"/>
            <a:ext cx="4668307" cy="587286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6DD0BFA-6700-6C8C-B0E3-EE4D7C3644D2}"/>
              </a:ext>
            </a:extLst>
          </p:cNvPr>
          <p:cNvSpPr/>
          <p:nvPr/>
        </p:nvSpPr>
        <p:spPr>
          <a:xfrm>
            <a:off x="9710692" y="5646144"/>
            <a:ext cx="1049867" cy="533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237CB8-852A-4634-B3AC-6B44CE787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345" y="3996267"/>
            <a:ext cx="5266148" cy="231535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A8390C3-15FB-EC09-CA93-7E39AB72F6D2}"/>
              </a:ext>
            </a:extLst>
          </p:cNvPr>
          <p:cNvCxnSpPr>
            <a:cxnSpLocks/>
          </p:cNvCxnSpPr>
          <p:nvPr/>
        </p:nvCxnSpPr>
        <p:spPr>
          <a:xfrm>
            <a:off x="3810000" y="4428067"/>
            <a:ext cx="3475440" cy="69292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c 1" descr="Right pointing backhand index with solid fill">
            <a:extLst>
              <a:ext uri="{FF2B5EF4-FFF2-40B4-BE49-F238E27FC236}">
                <a16:creationId xmlns:a16="http://schemas.microsoft.com/office/drawing/2014/main" id="{FA9A701D-C325-2542-E6CF-7E0DCFE701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76514" y="2322902"/>
            <a:ext cx="399400" cy="399400"/>
          </a:xfrm>
          <a:prstGeom prst="rect">
            <a:avLst/>
          </a:prstGeom>
        </p:spPr>
      </p:pic>
      <p:pic>
        <p:nvPicPr>
          <p:cNvPr id="5" name="Graphic 4" descr="Right pointing backhand index with solid fill">
            <a:extLst>
              <a:ext uri="{FF2B5EF4-FFF2-40B4-BE49-F238E27FC236}">
                <a16:creationId xmlns:a16="http://schemas.microsoft.com/office/drawing/2014/main" id="{7AB4E8FB-E801-5C26-8E27-CEC0AF7958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76513" y="1391089"/>
            <a:ext cx="399400" cy="399400"/>
          </a:xfrm>
          <a:prstGeom prst="rect">
            <a:avLst/>
          </a:prstGeom>
        </p:spPr>
      </p:pic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004C141C-0639-A5C8-B8B8-78FF8BDBCB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1645" y="4104472"/>
            <a:ext cx="399400" cy="399400"/>
          </a:xfrm>
          <a:prstGeom prst="rect">
            <a:avLst/>
          </a:prstGeom>
        </p:spPr>
      </p:pic>
      <p:pic>
        <p:nvPicPr>
          <p:cNvPr id="8" name="Graphic 7" descr="Right pointing backhand index with solid fill">
            <a:extLst>
              <a:ext uri="{FF2B5EF4-FFF2-40B4-BE49-F238E27FC236}">
                <a16:creationId xmlns:a16="http://schemas.microsoft.com/office/drawing/2014/main" id="{3A89E739-D257-F4DE-6134-0F25A5C45E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85740" y="470063"/>
            <a:ext cx="399400" cy="399400"/>
          </a:xfrm>
          <a:prstGeom prst="rect">
            <a:avLst/>
          </a:prstGeom>
        </p:spPr>
      </p:pic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698B1A61-C414-6FA6-60F8-93323A6D9B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1436429" y="470063"/>
            <a:ext cx="399400" cy="3994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F841C0-D3D3-56BE-A820-0B39BBC5C872}"/>
              </a:ext>
            </a:extLst>
          </p:cNvPr>
          <p:cNvCxnSpPr>
            <a:cxnSpLocks/>
          </p:cNvCxnSpPr>
          <p:nvPr/>
        </p:nvCxnSpPr>
        <p:spPr>
          <a:xfrm>
            <a:off x="8856133" y="669763"/>
            <a:ext cx="110066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98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63EF41-3E3B-7A01-5556-68375D2070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54"/>
          <a:stretch/>
        </p:blipFill>
        <p:spPr>
          <a:xfrm>
            <a:off x="3457333" y="1550820"/>
            <a:ext cx="8283188" cy="3756360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D7C467B7-8E62-D71B-39E7-9A5F9B8899A1}"/>
              </a:ext>
            </a:extLst>
          </p:cNvPr>
          <p:cNvSpPr/>
          <p:nvPr/>
        </p:nvSpPr>
        <p:spPr>
          <a:xfrm>
            <a:off x="451479" y="3233683"/>
            <a:ext cx="2379134" cy="592667"/>
          </a:xfrm>
          <a:prstGeom prst="wedgeRectCallout">
            <a:avLst>
              <a:gd name="adj1" fmla="val -19538"/>
              <a:gd name="adj2" fmla="val 48067"/>
            </a:avLst>
          </a:prstGeom>
          <a:solidFill>
            <a:srgbClr val="E0C24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Pickup Order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B9E9161-30B1-D9D7-A49D-294A26E9586B}"/>
              </a:ext>
            </a:extLst>
          </p:cNvPr>
          <p:cNvSpPr/>
          <p:nvPr/>
        </p:nvSpPr>
        <p:spPr>
          <a:xfrm>
            <a:off x="5923328" y="3233682"/>
            <a:ext cx="1258664" cy="59266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F676AD-47A6-701D-1909-30F367956EB1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2830613" y="3530015"/>
            <a:ext cx="3092715" cy="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389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C12284-A287-B4F0-2A06-54F341D9D7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60" b="2766"/>
          <a:stretch/>
        </p:blipFill>
        <p:spPr>
          <a:xfrm>
            <a:off x="1757566" y="76202"/>
            <a:ext cx="6082528" cy="678179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491C556-E1AE-D831-7DF7-E79A39AEF035}"/>
              </a:ext>
            </a:extLst>
          </p:cNvPr>
          <p:cNvSpPr/>
          <p:nvPr/>
        </p:nvSpPr>
        <p:spPr>
          <a:xfrm>
            <a:off x="4925185" y="6045200"/>
            <a:ext cx="1021855" cy="28772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44E5BB-77B8-41FF-2732-A6D82308F752}"/>
              </a:ext>
            </a:extLst>
          </p:cNvPr>
          <p:cNvSpPr/>
          <p:nvPr/>
        </p:nvSpPr>
        <p:spPr>
          <a:xfrm>
            <a:off x="8416051" y="5175867"/>
            <a:ext cx="1197400" cy="1169318"/>
          </a:xfrm>
          <a:prstGeom prst="roundRect">
            <a:avLst/>
          </a:prstGeom>
          <a:solidFill>
            <a:srgbClr val="E0C24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Add the Requestor’s Initials to proceed to checkout.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5A79A6E-6ADF-0F71-A3F6-5A96CE1E67FD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443133" y="5760526"/>
            <a:ext cx="1972918" cy="41167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BC9E6F7-B7ED-CE9C-A800-59359D1418E5}"/>
              </a:ext>
            </a:extLst>
          </p:cNvPr>
          <p:cNvSpPr/>
          <p:nvPr/>
        </p:nvSpPr>
        <p:spPr>
          <a:xfrm>
            <a:off x="155470" y="1205303"/>
            <a:ext cx="1197400" cy="592951"/>
          </a:xfrm>
          <a:prstGeom prst="roundRect">
            <a:avLst/>
          </a:prstGeom>
          <a:solidFill>
            <a:srgbClr val="E0C24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Add the number of copies you want to request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6D26E1D-C421-9275-9406-A8E3D681C7CE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1352870" y="1501778"/>
            <a:ext cx="1001736" cy="1"/>
          </a:xfrm>
          <a:prstGeom prst="straightConnector1">
            <a:avLst/>
          </a:prstGeom>
          <a:ln>
            <a:solidFill>
              <a:srgbClr val="E0C2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3C1C348-FA91-E420-374C-974B0DA5EE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24194" t="46895" r="53823" b="41012"/>
          <a:stretch/>
        </p:blipFill>
        <p:spPr>
          <a:xfrm>
            <a:off x="6348243" y="2656935"/>
            <a:ext cx="1337095" cy="152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24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1CF716-66DF-B0AE-AB83-7F228E8A0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55"/>
          <a:stretch/>
        </p:blipFill>
        <p:spPr>
          <a:xfrm>
            <a:off x="2903341" y="876300"/>
            <a:ext cx="6644846" cy="51054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FED84F3-091D-9491-47E7-D954830E3226}"/>
              </a:ext>
            </a:extLst>
          </p:cNvPr>
          <p:cNvSpPr/>
          <p:nvPr/>
        </p:nvSpPr>
        <p:spPr>
          <a:xfrm>
            <a:off x="6494152" y="2127689"/>
            <a:ext cx="1108914" cy="60704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92E47583-835C-9002-F973-9C2547C1C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5699" y="2817143"/>
            <a:ext cx="611857" cy="611857"/>
          </a:xfrm>
          <a:prstGeom prst="rect">
            <a:avLst/>
          </a:prstGeom>
        </p:spPr>
      </p:pic>
      <p:pic>
        <p:nvPicPr>
          <p:cNvPr id="5" name="Graphic 4" descr="Right pointing backhand index with solid fill">
            <a:extLst>
              <a:ext uri="{FF2B5EF4-FFF2-40B4-BE49-F238E27FC236}">
                <a16:creationId xmlns:a16="http://schemas.microsoft.com/office/drawing/2014/main" id="{DD97B507-1B0D-0B33-4881-61CF6B435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242258" y="3123071"/>
            <a:ext cx="611857" cy="61185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1BC5EF-B61D-EA3C-9C1A-D0612EC27B64}"/>
              </a:ext>
            </a:extLst>
          </p:cNvPr>
          <p:cNvSpPr/>
          <p:nvPr/>
        </p:nvSpPr>
        <p:spPr>
          <a:xfrm>
            <a:off x="898420" y="4434278"/>
            <a:ext cx="1197400" cy="592951"/>
          </a:xfrm>
          <a:prstGeom prst="roundRect">
            <a:avLst/>
          </a:prstGeom>
          <a:solidFill>
            <a:srgbClr val="E0C24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Add the number of copies you want to request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4DEA0B-5838-2D82-8086-71F42B2D200A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095820" y="4730753"/>
            <a:ext cx="1001736" cy="1"/>
          </a:xfrm>
          <a:prstGeom prst="straightConnector1">
            <a:avLst/>
          </a:prstGeom>
          <a:ln>
            <a:solidFill>
              <a:srgbClr val="E0C2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856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71AEE5-C872-36B9-BDE0-73A28F19B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50" b="9524"/>
          <a:stretch/>
        </p:blipFill>
        <p:spPr>
          <a:xfrm>
            <a:off x="3374121" y="0"/>
            <a:ext cx="556252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6DC35A-E216-497C-EF76-61232A57C7AA}"/>
              </a:ext>
            </a:extLst>
          </p:cNvPr>
          <p:cNvSpPr txBox="1"/>
          <p:nvPr/>
        </p:nvSpPr>
        <p:spPr>
          <a:xfrm>
            <a:off x="205846" y="2077527"/>
            <a:ext cx="2337758" cy="400110"/>
          </a:xfrm>
          <a:prstGeom prst="rect">
            <a:avLst/>
          </a:prstGeom>
          <a:solidFill>
            <a:srgbClr val="E0C24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Standard Shipping does not come with tracking number.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BCB0B9-8B1A-EEF0-7148-4468DEEC5E5D}"/>
              </a:ext>
            </a:extLst>
          </p:cNvPr>
          <p:cNvSpPr/>
          <p:nvPr/>
        </p:nvSpPr>
        <p:spPr>
          <a:xfrm>
            <a:off x="6407740" y="5908335"/>
            <a:ext cx="788375" cy="23357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6C7264-74B9-E5E0-6873-292DF8BA652F}"/>
              </a:ext>
            </a:extLst>
          </p:cNvPr>
          <p:cNvSpPr/>
          <p:nvPr/>
        </p:nvSpPr>
        <p:spPr>
          <a:xfrm>
            <a:off x="8936646" y="5311333"/>
            <a:ext cx="1197400" cy="1169318"/>
          </a:xfrm>
          <a:prstGeom prst="roundRect">
            <a:avLst/>
          </a:prstGeom>
          <a:solidFill>
            <a:srgbClr val="E0C24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Add the Requestor’s Initials to proceed to checkout.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7700412-00E4-4392-0AD5-63CCE5E4BCCF}"/>
              </a:ext>
            </a:extLst>
          </p:cNvPr>
          <p:cNvCxnSpPr>
            <a:cxnSpLocks/>
          </p:cNvCxnSpPr>
          <p:nvPr/>
        </p:nvCxnSpPr>
        <p:spPr>
          <a:xfrm flipH="1">
            <a:off x="7747000" y="5908335"/>
            <a:ext cx="1189646" cy="7759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F2473D-0ED1-CD28-92F7-B7A7E61ED8F2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543604" y="2077527"/>
            <a:ext cx="1180671" cy="200055"/>
          </a:xfrm>
          <a:prstGeom prst="straightConnector1">
            <a:avLst/>
          </a:prstGeom>
          <a:ln>
            <a:solidFill>
              <a:srgbClr val="E0C2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7A37CBE-B5EE-375E-F12D-44ADF7B640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4447" t="21365" r="30111" b="4141"/>
          <a:stretch/>
        </p:blipFill>
        <p:spPr>
          <a:xfrm>
            <a:off x="3724275" y="1880559"/>
            <a:ext cx="1218661" cy="9230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19C77C-B7C5-D843-601C-FBECDC3158C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l="24194" t="46895" r="53823" b="41012"/>
          <a:stretch/>
        </p:blipFill>
        <p:spPr>
          <a:xfrm>
            <a:off x="7378462" y="2743199"/>
            <a:ext cx="1337095" cy="152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66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DA5B62-2274-DFFA-54E0-BD4948A8B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868" y="0"/>
            <a:ext cx="564226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43528C-312A-1D98-9561-324C47E7A34E}"/>
              </a:ext>
            </a:extLst>
          </p:cNvPr>
          <p:cNvSpPr txBox="1"/>
          <p:nvPr/>
        </p:nvSpPr>
        <p:spPr>
          <a:xfrm>
            <a:off x="913425" y="2529627"/>
            <a:ext cx="2011680" cy="646331"/>
          </a:xfrm>
          <a:prstGeom prst="rect">
            <a:avLst/>
          </a:prstGeom>
          <a:solidFill>
            <a:srgbClr val="E0C240"/>
          </a:solidFill>
          <a:ln>
            <a:solidFill>
              <a:srgbClr val="E0C2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Payment Method must be US based, as well as address.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8444ABF-3B0F-E54C-9890-6F7449675814}"/>
              </a:ext>
            </a:extLst>
          </p:cNvPr>
          <p:cNvCxnSpPr/>
          <p:nvPr/>
        </p:nvCxnSpPr>
        <p:spPr>
          <a:xfrm flipV="1">
            <a:off x="7132086" y="3758393"/>
            <a:ext cx="1916265" cy="1341783"/>
          </a:xfrm>
          <a:prstGeom prst="straightConnector1">
            <a:avLst/>
          </a:prstGeom>
          <a:ln>
            <a:solidFill>
              <a:srgbClr val="E0C24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2CB4C84-AA77-FB14-8BE8-9CA86D6BAC86}"/>
              </a:ext>
            </a:extLst>
          </p:cNvPr>
          <p:cNvSpPr txBox="1"/>
          <p:nvPr/>
        </p:nvSpPr>
        <p:spPr>
          <a:xfrm>
            <a:off x="9143242" y="3175958"/>
            <a:ext cx="2011680" cy="646331"/>
          </a:xfrm>
          <a:prstGeom prst="rect">
            <a:avLst/>
          </a:prstGeom>
          <a:solidFill>
            <a:srgbClr val="E0C240"/>
          </a:solidFill>
          <a:ln>
            <a:solidFill>
              <a:srgbClr val="E0C2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The CCV number are the 3 numbers in the back of the card.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A4432F-F9E2-C2A6-1B62-A4EC0EA05A7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24194" t="46895" r="53823" b="41012"/>
          <a:stretch/>
        </p:blipFill>
        <p:spPr>
          <a:xfrm>
            <a:off x="4667993" y="3312544"/>
            <a:ext cx="783843" cy="58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50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E8950F-5F88-BE37-695A-1DED47DE3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MARRIAGE REQUEST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F1842-2FCE-6604-FB72-0212BE177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662" y="580409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4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9219D-700D-B9D3-C341-F44CEB9FE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GO TO OUR HOME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7833E-3B93-0C19-2570-1E216483A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Link: </a:t>
            </a:r>
            <a:r>
              <a:rPr lang="en-US" dirty="0">
                <a:hlinkClick r:id="rId2"/>
              </a:rPr>
              <a:t>https://www.yolorecorder.org/31/Clerk-Recorder</a:t>
            </a:r>
            <a:endParaRPr lang="en-US" dirty="0"/>
          </a:p>
          <a:p>
            <a:r>
              <a:rPr lang="en-US" dirty="0"/>
              <a:t>Click on: Online Services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F933D1-DAA9-04CD-85F6-34101F83EF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3033360" y="3019632"/>
            <a:ext cx="6125279" cy="360685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99C2C7C-D819-3347-86CA-9F808B3A551A}"/>
              </a:ext>
            </a:extLst>
          </p:cNvPr>
          <p:cNvSpPr/>
          <p:nvPr/>
        </p:nvSpPr>
        <p:spPr>
          <a:xfrm>
            <a:off x="6543675" y="3019632"/>
            <a:ext cx="1276350" cy="5334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A79E751-56DD-F72C-97F4-C8F4094F2474}"/>
              </a:ext>
            </a:extLst>
          </p:cNvPr>
          <p:cNvSpPr/>
          <p:nvPr/>
        </p:nvSpPr>
        <p:spPr>
          <a:xfrm>
            <a:off x="3695700" y="4781550"/>
            <a:ext cx="752475" cy="40978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94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AB058B-4BE7-7FFC-A37E-A06AC756D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873" y="213707"/>
            <a:ext cx="5900061" cy="6430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ED994-EBFC-13D1-439E-BD5583B78E8C}"/>
              </a:ext>
            </a:extLst>
          </p:cNvPr>
          <p:cNvSpPr txBox="1"/>
          <p:nvPr/>
        </p:nvSpPr>
        <p:spPr>
          <a:xfrm>
            <a:off x="1734415" y="3794322"/>
            <a:ext cx="1854200" cy="92333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Requesting a Marriage Certificate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924CE72-9ECB-8A14-1D32-32EF2F738B54}"/>
              </a:ext>
            </a:extLst>
          </p:cNvPr>
          <p:cNvCxnSpPr>
            <a:stCxn id="5" idx="3"/>
          </p:cNvCxnSpPr>
          <p:nvPr/>
        </p:nvCxnSpPr>
        <p:spPr>
          <a:xfrm flipV="1">
            <a:off x="3588615" y="4079018"/>
            <a:ext cx="1301437" cy="1769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660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9CDBFF-B5E0-AC02-4046-23D5ABFB0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71" t="12907"/>
          <a:stretch/>
        </p:blipFill>
        <p:spPr>
          <a:xfrm>
            <a:off x="1976292" y="233265"/>
            <a:ext cx="8239415" cy="502785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4CE638-CEA4-685A-EC86-740E96AC8442}"/>
              </a:ext>
            </a:extLst>
          </p:cNvPr>
          <p:cNvCxnSpPr>
            <a:cxnSpLocks/>
          </p:cNvCxnSpPr>
          <p:nvPr/>
        </p:nvCxnSpPr>
        <p:spPr>
          <a:xfrm>
            <a:off x="1557866" y="2675466"/>
            <a:ext cx="2108201" cy="829734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D66B6BC-519B-16B8-8C0A-3CD2695E59FD}"/>
              </a:ext>
            </a:extLst>
          </p:cNvPr>
          <p:cNvSpPr txBox="1"/>
          <p:nvPr/>
        </p:nvSpPr>
        <p:spPr>
          <a:xfrm>
            <a:off x="641300" y="2444633"/>
            <a:ext cx="1278467" cy="46166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Requesting for Self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88CB00-2EDB-4E0E-C0CC-E50482BDB675}"/>
              </a:ext>
            </a:extLst>
          </p:cNvPr>
          <p:cNvSpPr txBox="1"/>
          <p:nvPr/>
        </p:nvSpPr>
        <p:spPr>
          <a:xfrm>
            <a:off x="1557866" y="4304725"/>
            <a:ext cx="1696893" cy="46166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Requesting for Someone Else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5939E070-D395-D95F-AD1A-5CA49F264623}"/>
              </a:ext>
            </a:extLst>
          </p:cNvPr>
          <p:cNvSpPr/>
          <p:nvPr/>
        </p:nvSpPr>
        <p:spPr>
          <a:xfrm>
            <a:off x="3344333" y="3810000"/>
            <a:ext cx="321734" cy="1451117"/>
          </a:xfrm>
          <a:prstGeom prst="leftBrace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68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D71E05-7229-4859-9231-601CA73D0F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9" t="24416" r="16010" b="6498"/>
          <a:stretch/>
        </p:blipFill>
        <p:spPr>
          <a:xfrm>
            <a:off x="3869267" y="69111"/>
            <a:ext cx="4868333" cy="6788889"/>
          </a:xfrm>
          <a:prstGeom prst="rect">
            <a:avLst/>
          </a:prstGeom>
        </p:spPr>
      </p:pic>
      <p:pic>
        <p:nvPicPr>
          <p:cNvPr id="2" name="Graphic 1" descr="Right pointing backhand index with solid fill">
            <a:extLst>
              <a:ext uri="{FF2B5EF4-FFF2-40B4-BE49-F238E27FC236}">
                <a16:creationId xmlns:a16="http://schemas.microsoft.com/office/drawing/2014/main" id="{4E0F11E2-947C-0410-86E7-E97A37953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4491" y="574120"/>
            <a:ext cx="584776" cy="584776"/>
          </a:xfrm>
          <a:prstGeom prst="rect">
            <a:avLst/>
          </a:prstGeom>
        </p:spPr>
      </p:pic>
      <p:pic>
        <p:nvPicPr>
          <p:cNvPr id="3" name="Graphic 2" descr="Right pointing backhand index with solid fill">
            <a:extLst>
              <a:ext uri="{FF2B5EF4-FFF2-40B4-BE49-F238E27FC236}">
                <a16:creationId xmlns:a16="http://schemas.microsoft.com/office/drawing/2014/main" id="{9B1880D5-FFF7-2508-A3DE-9744C67F9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0423" y="2415361"/>
            <a:ext cx="584776" cy="584776"/>
          </a:xfrm>
          <a:prstGeom prst="rect">
            <a:avLst/>
          </a:prstGeom>
        </p:spPr>
      </p:pic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79B9DEAB-892D-E631-A35D-0C7F6DBE9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0423" y="4107312"/>
            <a:ext cx="584776" cy="58477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4F75701-DC13-9B29-883D-7AF4ABAD597B}"/>
              </a:ext>
            </a:extLst>
          </p:cNvPr>
          <p:cNvSpPr/>
          <p:nvPr/>
        </p:nvSpPr>
        <p:spPr>
          <a:xfrm>
            <a:off x="6503838" y="574120"/>
            <a:ext cx="794110" cy="478303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67CCA43-1DDC-7306-F2F1-8647E09B28FD}"/>
              </a:ext>
            </a:extLst>
          </p:cNvPr>
          <p:cNvSpPr/>
          <p:nvPr/>
        </p:nvSpPr>
        <p:spPr>
          <a:xfrm>
            <a:off x="7289322" y="2415361"/>
            <a:ext cx="794110" cy="478303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3BDE78-B758-25E9-2A62-BE3F18DA62F6}"/>
              </a:ext>
            </a:extLst>
          </p:cNvPr>
          <p:cNvSpPr/>
          <p:nvPr/>
        </p:nvSpPr>
        <p:spPr>
          <a:xfrm>
            <a:off x="4022920" y="4399700"/>
            <a:ext cx="794110" cy="478303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04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6446D8-E2DD-22F6-3A0F-119485E6ED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12"/>
          <a:stretch/>
        </p:blipFill>
        <p:spPr>
          <a:xfrm>
            <a:off x="3956180" y="96765"/>
            <a:ext cx="3726887" cy="6761234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E1CD942-BE75-D247-488A-C9721A3046AF}"/>
              </a:ext>
            </a:extLst>
          </p:cNvPr>
          <p:cNvSpPr/>
          <p:nvPr/>
        </p:nvSpPr>
        <p:spPr>
          <a:xfrm rot="7287802">
            <a:off x="7390543" y="1740766"/>
            <a:ext cx="290673" cy="18258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4C44D4C-80C2-5404-B558-92E61913BF1D}"/>
              </a:ext>
            </a:extLst>
          </p:cNvPr>
          <p:cNvSpPr/>
          <p:nvPr/>
        </p:nvSpPr>
        <p:spPr>
          <a:xfrm>
            <a:off x="3949640" y="6510641"/>
            <a:ext cx="290673" cy="18258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C3C2FE-02D7-8C2B-813E-AAD8F5495863}"/>
              </a:ext>
            </a:extLst>
          </p:cNvPr>
          <p:cNvSpPr txBox="1"/>
          <p:nvPr/>
        </p:nvSpPr>
        <p:spPr>
          <a:xfrm>
            <a:off x="8618264" y="3151634"/>
            <a:ext cx="2482315" cy="101566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To upload a documents, please click the Add files… button.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According to the device you are in, there will be different options to upload your document.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696AC8-500C-694A-6C9E-6E5008DED4E9}"/>
              </a:ext>
            </a:extLst>
          </p:cNvPr>
          <p:cNvSpPr txBox="1"/>
          <p:nvPr/>
        </p:nvSpPr>
        <p:spPr>
          <a:xfrm>
            <a:off x="1294331" y="2709219"/>
            <a:ext cx="2482315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Click  here if you are requesting an Informational Copy of a Vital Record.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B75AAB-9D19-3507-244F-F1DAE38CF271}"/>
              </a:ext>
            </a:extLst>
          </p:cNvPr>
          <p:cNvSpPr txBox="1"/>
          <p:nvPr/>
        </p:nvSpPr>
        <p:spPr>
          <a:xfrm>
            <a:off x="296802" y="6187475"/>
            <a:ext cx="3569611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Please add other information that can help us find the record or you can add and authorized individual if you can NOT pickup your record.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2AB2FA-9D3B-3C3C-A5C7-CC5C7ABF3C0D}"/>
              </a:ext>
            </a:extLst>
          </p:cNvPr>
          <p:cNvSpPr txBox="1"/>
          <p:nvPr/>
        </p:nvSpPr>
        <p:spPr>
          <a:xfrm>
            <a:off x="7535879" y="1144377"/>
            <a:ext cx="1906004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If you would like to receive updated via text message, click here.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84A677-F716-A6FF-7714-1CB98EA237B5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7239000" y="2519735"/>
            <a:ext cx="1379264" cy="113973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021421-E618-C450-EE99-0554F21AF1FE}"/>
              </a:ext>
            </a:extLst>
          </p:cNvPr>
          <p:cNvCxnSpPr>
            <a:cxnSpLocks/>
          </p:cNvCxnSpPr>
          <p:nvPr/>
        </p:nvCxnSpPr>
        <p:spPr>
          <a:xfrm flipV="1">
            <a:off x="3657600" y="2638425"/>
            <a:ext cx="704850" cy="45117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206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509C3D-4DB8-612F-8F5C-2C69F8EAD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923" y="782359"/>
            <a:ext cx="7290106" cy="512721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E40D1DD-458D-9993-5340-27120D61D605}"/>
              </a:ext>
            </a:extLst>
          </p:cNvPr>
          <p:cNvCxnSpPr/>
          <p:nvPr/>
        </p:nvCxnSpPr>
        <p:spPr>
          <a:xfrm>
            <a:off x="3510951" y="4252822"/>
            <a:ext cx="4664254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57209DF-1E01-4887-FE56-69FF483BDFD9}"/>
              </a:ext>
            </a:extLst>
          </p:cNvPr>
          <p:cNvSpPr txBox="1"/>
          <p:nvPr/>
        </p:nvSpPr>
        <p:spPr>
          <a:xfrm>
            <a:off x="8548857" y="4137904"/>
            <a:ext cx="2337758" cy="4001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Standard Shipping does not come with tracking number.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A1A13C-0942-1F20-0A8C-B5D9B3EA61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42" t="22106" r="25487" b="5707"/>
          <a:stretch/>
        </p:blipFill>
        <p:spPr>
          <a:xfrm>
            <a:off x="6096000" y="4906522"/>
            <a:ext cx="2184935" cy="1487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BFF0CCD-F436-044C-5BF0-51C5949DE262}"/>
              </a:ext>
            </a:extLst>
          </p:cNvPr>
          <p:cNvSpPr/>
          <p:nvPr/>
        </p:nvSpPr>
        <p:spPr>
          <a:xfrm rot="7959974">
            <a:off x="8078755" y="4541898"/>
            <a:ext cx="712364" cy="35973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831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5D71EA-13BF-40CD-B49D-3FB85FC344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4" t="42515" r="11588" b="7725"/>
          <a:stretch/>
        </p:blipFill>
        <p:spPr>
          <a:xfrm>
            <a:off x="159947" y="135099"/>
            <a:ext cx="3597215" cy="1639019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FAAAD9-1D81-48B9-A17B-C32D99B8F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0"/>
          <a:stretch/>
        </p:blipFill>
        <p:spPr>
          <a:xfrm>
            <a:off x="8596165" y="304022"/>
            <a:ext cx="3522254" cy="58059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C812DD-C716-4195-A3DE-B44AAFC94A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093"/>
          <a:stretch/>
        </p:blipFill>
        <p:spPr>
          <a:xfrm>
            <a:off x="2916931" y="2528128"/>
            <a:ext cx="2859584" cy="39638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8FFB2D-A4E2-4F31-955C-5FF3002F6033}"/>
              </a:ext>
            </a:extLst>
          </p:cNvPr>
          <p:cNvSpPr txBox="1"/>
          <p:nvPr/>
        </p:nvSpPr>
        <p:spPr>
          <a:xfrm>
            <a:off x="5694820" y="73537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NO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B45172-F5C1-4B81-BD93-53F991CF7E15}"/>
              </a:ext>
            </a:extLst>
          </p:cNvPr>
          <p:cNvSpPr txBox="1"/>
          <p:nvPr/>
        </p:nvSpPr>
        <p:spPr>
          <a:xfrm>
            <a:off x="870529" y="2570709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IF YES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2980332-0E87-4CB6-9DF4-DCA9A47AAAFC}"/>
              </a:ext>
            </a:extLst>
          </p:cNvPr>
          <p:cNvSpPr/>
          <p:nvPr/>
        </p:nvSpPr>
        <p:spPr>
          <a:xfrm>
            <a:off x="6970785" y="769940"/>
            <a:ext cx="902227" cy="369333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0F1373D-BC83-4AD9-95F1-65642B70B489}"/>
              </a:ext>
            </a:extLst>
          </p:cNvPr>
          <p:cNvSpPr/>
          <p:nvPr/>
        </p:nvSpPr>
        <p:spPr>
          <a:xfrm>
            <a:off x="1785789" y="2528128"/>
            <a:ext cx="902227" cy="369333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Graphic 25" descr="Eye with solid fill">
            <a:extLst>
              <a:ext uri="{FF2B5EF4-FFF2-40B4-BE49-F238E27FC236}">
                <a16:creationId xmlns:a16="http://schemas.microsoft.com/office/drawing/2014/main" id="{1D6012F4-2FA5-4A56-8585-E56916BF8F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85727" y="5302866"/>
            <a:ext cx="402059" cy="40205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505DA8D-CD82-EC6F-35E7-CCCDF73B890B}"/>
              </a:ext>
            </a:extLst>
          </p:cNvPr>
          <p:cNvSpPr/>
          <p:nvPr/>
        </p:nvSpPr>
        <p:spPr>
          <a:xfrm>
            <a:off x="4210803" y="5899868"/>
            <a:ext cx="788375" cy="233571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7CFE5AB-1127-E567-CB05-A87AE8782045}"/>
              </a:ext>
            </a:extLst>
          </p:cNvPr>
          <p:cNvSpPr/>
          <p:nvPr/>
        </p:nvSpPr>
        <p:spPr>
          <a:xfrm>
            <a:off x="696546" y="2349989"/>
            <a:ext cx="974785" cy="733245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CD4649-7EDF-4E0B-66FA-A69926D07E65}"/>
              </a:ext>
            </a:extLst>
          </p:cNvPr>
          <p:cNvSpPr/>
          <p:nvPr/>
        </p:nvSpPr>
        <p:spPr>
          <a:xfrm>
            <a:off x="1359854" y="3337733"/>
            <a:ext cx="1197400" cy="59295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Add the number of copies you want to request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2327F0-82A7-1BAF-657A-91C44ACCFDD3}"/>
              </a:ext>
            </a:extLst>
          </p:cNvPr>
          <p:cNvSpPr/>
          <p:nvPr/>
        </p:nvSpPr>
        <p:spPr>
          <a:xfrm>
            <a:off x="5579485" y="553422"/>
            <a:ext cx="974785" cy="733245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D9E52FB-0735-6631-CE44-C5CC3E2EA4BD}"/>
              </a:ext>
            </a:extLst>
          </p:cNvPr>
          <p:cNvSpPr/>
          <p:nvPr/>
        </p:nvSpPr>
        <p:spPr>
          <a:xfrm>
            <a:off x="6964044" y="2019734"/>
            <a:ext cx="1197400" cy="59295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Add the number of copies you want to request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918E832-B784-F1BD-48CF-24F02D919F07}"/>
              </a:ext>
            </a:extLst>
          </p:cNvPr>
          <p:cNvSpPr/>
          <p:nvPr/>
        </p:nvSpPr>
        <p:spPr>
          <a:xfrm>
            <a:off x="10336696" y="5387111"/>
            <a:ext cx="628153" cy="233571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1A0EE3-500E-8685-3B72-9FF22D308927}"/>
              </a:ext>
            </a:extLst>
          </p:cNvPr>
          <p:cNvSpPr/>
          <p:nvPr/>
        </p:nvSpPr>
        <p:spPr>
          <a:xfrm>
            <a:off x="6739709" y="5302866"/>
            <a:ext cx="1197400" cy="116931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Add the Requestor’s Initials to proceed to checkout.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8B88A57-401D-C9AF-322F-3E0D875620D9}"/>
              </a:ext>
            </a:extLst>
          </p:cNvPr>
          <p:cNvCxnSpPr>
            <a:cxnSpLocks/>
          </p:cNvCxnSpPr>
          <p:nvPr/>
        </p:nvCxnSpPr>
        <p:spPr>
          <a:xfrm flipH="1">
            <a:off x="5177426" y="5899868"/>
            <a:ext cx="1562283" cy="94067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038B821-F177-0C5F-5953-7F9FBFA5BBDC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7937109" y="5554334"/>
            <a:ext cx="3083399" cy="33319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6EB799D-62EB-5A17-076E-DACE8DA08DFC}"/>
              </a:ext>
            </a:extLst>
          </p:cNvPr>
          <p:cNvCxnSpPr>
            <a:cxnSpLocks/>
          </p:cNvCxnSpPr>
          <p:nvPr/>
        </p:nvCxnSpPr>
        <p:spPr>
          <a:xfrm flipV="1">
            <a:off x="8174304" y="2098492"/>
            <a:ext cx="560121" cy="24414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AEC1327-14A4-374B-2374-772B0C16DFF4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557254" y="3337733"/>
            <a:ext cx="659056" cy="29647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B243E2C-563A-DB0F-8C9C-9DABEDE63F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l="58127" t="46000" r="21508" b="41434"/>
          <a:stretch/>
        </p:blipFill>
        <p:spPr>
          <a:xfrm>
            <a:off x="4999178" y="3930684"/>
            <a:ext cx="582357" cy="891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8939A2-ED8A-EE90-92BF-FEF9C7C5F4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l="58127" t="46000" r="21508" b="41434"/>
          <a:stretch/>
        </p:blipFill>
        <p:spPr>
          <a:xfrm>
            <a:off x="11204275" y="2897460"/>
            <a:ext cx="582357" cy="118283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475362-1356-A4C1-36CB-800A39F5C709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2688016" y="920045"/>
            <a:ext cx="2891469" cy="21922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201B174-DB33-FF0E-FA4A-B3DDA140F5C1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1183939" y="1286666"/>
            <a:ext cx="278419" cy="1063323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968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AF8E6C-8288-4C40-9334-AB4C4CE98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42"/>
          <a:stretch/>
        </p:blipFill>
        <p:spPr>
          <a:xfrm>
            <a:off x="3415095" y="166977"/>
            <a:ext cx="5711644" cy="6551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8645B1-54A1-91C1-7043-0FAAAB8F27F4}"/>
              </a:ext>
            </a:extLst>
          </p:cNvPr>
          <p:cNvSpPr txBox="1"/>
          <p:nvPr/>
        </p:nvSpPr>
        <p:spPr>
          <a:xfrm>
            <a:off x="1129085" y="2671638"/>
            <a:ext cx="2011680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Payment Method must be US based, as well as address.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CD1E12A-7C88-2739-FDA9-EF13DD87E9C1}"/>
              </a:ext>
            </a:extLst>
          </p:cNvPr>
          <p:cNvCxnSpPr/>
          <p:nvPr/>
        </p:nvCxnSpPr>
        <p:spPr>
          <a:xfrm flipV="1">
            <a:off x="7727309" y="3456468"/>
            <a:ext cx="1916265" cy="13417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164180B-CB3C-1BA3-758E-7C4430DFBB4C}"/>
              </a:ext>
            </a:extLst>
          </p:cNvPr>
          <p:cNvSpPr txBox="1"/>
          <p:nvPr/>
        </p:nvSpPr>
        <p:spPr>
          <a:xfrm>
            <a:off x="9643574" y="2994803"/>
            <a:ext cx="2011680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The CCV number are the 3 numbers in the back of the card.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463FA0-8B93-2232-2F0F-5E33E0FE83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8127" t="46000" r="21508" b="41434"/>
          <a:stretch/>
        </p:blipFill>
        <p:spPr>
          <a:xfrm rot="5400000">
            <a:off x="5145827" y="2340223"/>
            <a:ext cx="582357" cy="89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48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BE6E89-2A9C-8662-7ACA-B28308746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78E12506-8385-01B5-808B-C37920D1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9AFBEF94-8DBD-63A6-2055-09DB98937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9947EC78-CEE2-64C1-71A1-90F4827B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BFBC9929-EDEE-D6F3-84D0-6B3E78FB8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F6F11F06-F881-7454-8C09-6EA353BCB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8E032-F212-ADF6-81BA-1364AFED3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Death Certificate Request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51494F-E30F-C6E3-0060-0DC3CFB5E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327" y="662067"/>
            <a:ext cx="5533866" cy="55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64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74B170-D28B-38B6-3D22-43E7D1DD9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1FD9F5-A6C8-880F-B027-9D5F2840C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873" y="213707"/>
            <a:ext cx="5900061" cy="6430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5F6846-BCE4-6D89-C6D2-67D26449F25C}"/>
              </a:ext>
            </a:extLst>
          </p:cNvPr>
          <p:cNvSpPr txBox="1"/>
          <p:nvPr/>
        </p:nvSpPr>
        <p:spPr>
          <a:xfrm>
            <a:off x="1600200" y="3794322"/>
            <a:ext cx="198841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Requesting a Death Certificate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4BA375-A758-E766-0BE2-570C967C25F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588615" y="4117488"/>
            <a:ext cx="1392960" cy="79741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525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2EFBB3-7936-A034-C0F5-E1B78EEF6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225" y="1676400"/>
            <a:ext cx="6543550" cy="3505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26112-A240-1EFB-F340-C6764BC5675E}"/>
              </a:ext>
            </a:extLst>
          </p:cNvPr>
          <p:cNvSpPr txBox="1"/>
          <p:nvPr/>
        </p:nvSpPr>
        <p:spPr>
          <a:xfrm>
            <a:off x="657224" y="1680945"/>
            <a:ext cx="1696893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Select who you are to the person on the record.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799688-F279-BF1B-B066-14D070DF746F}"/>
              </a:ext>
            </a:extLst>
          </p:cNvPr>
          <p:cNvCxnSpPr>
            <a:endCxn id="6" idx="3"/>
          </p:cNvCxnSpPr>
          <p:nvPr/>
        </p:nvCxnSpPr>
        <p:spPr>
          <a:xfrm flipH="1" flipV="1">
            <a:off x="2354117" y="2096444"/>
            <a:ext cx="1989283" cy="118968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12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D83809-21CF-18AE-D74C-A277AAE1415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6000"/>
          </a:blip>
          <a:srcRect l="1629" t="2865" r="1419" b="4036"/>
          <a:stretch/>
        </p:blipFill>
        <p:spPr>
          <a:xfrm>
            <a:off x="1714501" y="1652588"/>
            <a:ext cx="8782050" cy="3405188"/>
          </a:xfrm>
          <a:prstGeom prst="rect">
            <a:avLst/>
          </a:prstGeom>
          <a:effectLst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98D09B2-5EF9-7E95-EEE9-4BCDFF3C377A}"/>
              </a:ext>
            </a:extLst>
          </p:cNvPr>
          <p:cNvSpPr/>
          <p:nvPr/>
        </p:nvSpPr>
        <p:spPr>
          <a:xfrm>
            <a:off x="1571625" y="1809750"/>
            <a:ext cx="1371600" cy="63838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74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8E4B3-A7B9-AA55-E910-2ADE044B7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784" y="1404655"/>
            <a:ext cx="7030431" cy="4048690"/>
          </a:xfrm>
          <a:prstGeom prst="rect">
            <a:avLst/>
          </a:prstGeom>
        </p:spPr>
      </p:pic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9393DA43-8EBE-8501-0334-2D4968AFB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8724" y="3245768"/>
            <a:ext cx="611857" cy="611857"/>
          </a:xfrm>
          <a:prstGeom prst="rect">
            <a:avLst/>
          </a:prstGeom>
        </p:spPr>
      </p:pic>
      <p:pic>
        <p:nvPicPr>
          <p:cNvPr id="5" name="Graphic 4" descr="Right pointing backhand index with solid fill">
            <a:extLst>
              <a:ext uri="{FF2B5EF4-FFF2-40B4-BE49-F238E27FC236}">
                <a16:creationId xmlns:a16="http://schemas.microsoft.com/office/drawing/2014/main" id="{DEF01A2B-CD73-1F69-6923-EEABDAA1B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6514774" y="5147416"/>
            <a:ext cx="611857" cy="61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74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7ED299-F2B5-EA12-010F-62FC6C5AC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363" y="90021"/>
            <a:ext cx="6973273" cy="6677957"/>
          </a:xfrm>
          <a:prstGeom prst="rect">
            <a:avLst/>
          </a:prstGeom>
        </p:spPr>
      </p:pic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804ED1B0-E16D-6F66-9C4F-5120B191C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0899" y="940718"/>
            <a:ext cx="611857" cy="611857"/>
          </a:xfrm>
          <a:prstGeom prst="rect">
            <a:avLst/>
          </a:prstGeom>
        </p:spPr>
      </p:pic>
      <p:pic>
        <p:nvPicPr>
          <p:cNvPr id="5" name="Graphic 4" descr="Right pointing backhand index with solid fill">
            <a:extLst>
              <a:ext uri="{FF2B5EF4-FFF2-40B4-BE49-F238E27FC236}">
                <a16:creationId xmlns:a16="http://schemas.microsoft.com/office/drawing/2014/main" id="{43CD2FEA-5494-5242-58CA-798421EE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0887" y="3331493"/>
            <a:ext cx="611857" cy="611857"/>
          </a:xfrm>
          <a:prstGeom prst="rect">
            <a:avLst/>
          </a:prstGeom>
        </p:spPr>
      </p:pic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B7F4E540-3AC4-4E2F-9745-1A1AEEB91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791000" y="6472377"/>
            <a:ext cx="419426" cy="41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64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0E399B-DC4B-6B89-32C9-34FA8180F3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4722"/>
          <a:stretch/>
        </p:blipFill>
        <p:spPr>
          <a:xfrm>
            <a:off x="679505" y="688437"/>
            <a:ext cx="5195764" cy="4962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FBD465-6D4D-58C8-8D17-20310B7A7B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806"/>
          <a:stretch/>
        </p:blipFill>
        <p:spPr>
          <a:xfrm>
            <a:off x="6488182" y="688437"/>
            <a:ext cx="4884668" cy="548112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6F0CD49-F055-5C7D-8AB7-EA73D6DB7CDF}"/>
              </a:ext>
            </a:extLst>
          </p:cNvPr>
          <p:cNvSpPr/>
          <p:nvPr/>
        </p:nvSpPr>
        <p:spPr>
          <a:xfrm>
            <a:off x="6410219" y="5068131"/>
            <a:ext cx="1236189" cy="40011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3D8A037B-427D-40DE-78E6-54CEC6C53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353" y="1207038"/>
            <a:ext cx="399400" cy="399400"/>
          </a:xfrm>
          <a:prstGeom prst="rect">
            <a:avLst/>
          </a:prstGeom>
        </p:spPr>
      </p:pic>
      <p:pic>
        <p:nvPicPr>
          <p:cNvPr id="8" name="Graphic 7" descr="Right pointing backhand index with solid fill">
            <a:extLst>
              <a:ext uri="{FF2B5EF4-FFF2-40B4-BE49-F238E27FC236}">
                <a16:creationId xmlns:a16="http://schemas.microsoft.com/office/drawing/2014/main" id="{34F04B60-71F3-7CA9-910D-180F96A74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512737">
            <a:off x="6470253" y="1024800"/>
            <a:ext cx="399400" cy="399400"/>
          </a:xfrm>
          <a:prstGeom prst="rect">
            <a:avLst/>
          </a:prstGeom>
        </p:spPr>
      </p:pic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2F69814F-563F-1BD9-D9A7-5B402D13E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719112" y="931966"/>
            <a:ext cx="399400" cy="399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C634BC-D82C-C3DF-5D55-CEBE03DEBCBE}"/>
              </a:ext>
            </a:extLst>
          </p:cNvPr>
          <p:cNvSpPr txBox="1"/>
          <p:nvPr/>
        </p:nvSpPr>
        <p:spPr>
          <a:xfrm>
            <a:off x="5433763" y="1811667"/>
            <a:ext cx="1236190" cy="4001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If Informational  copy, select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6300D1-DE74-001F-4A37-59471221A4A1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6055657" y="1409816"/>
            <a:ext cx="539878" cy="40185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1FC7EE8-A6F3-B32F-7F14-A5FE972D5386}"/>
              </a:ext>
            </a:extLst>
          </p:cNvPr>
          <p:cNvSpPr txBox="1"/>
          <p:nvPr/>
        </p:nvSpPr>
        <p:spPr>
          <a:xfrm>
            <a:off x="10289577" y="2202301"/>
            <a:ext cx="1161236" cy="4001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To add picture of ID select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77A143-A80A-88B6-6C0B-85D96C992B71}"/>
              </a:ext>
            </a:extLst>
          </p:cNvPr>
          <p:cNvCxnSpPr>
            <a:cxnSpLocks/>
            <a:stCxn id="12" idx="0"/>
            <a:endCxn id="9" idx="1"/>
          </p:cNvCxnSpPr>
          <p:nvPr/>
        </p:nvCxnSpPr>
        <p:spPr>
          <a:xfrm flipV="1">
            <a:off x="10870195" y="1331366"/>
            <a:ext cx="48617" cy="87093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Right pointing backhand index with solid fill">
            <a:extLst>
              <a:ext uri="{FF2B5EF4-FFF2-40B4-BE49-F238E27FC236}">
                <a16:creationId xmlns:a16="http://schemas.microsoft.com/office/drawing/2014/main" id="{3CFFB5B3-3E1E-8E4E-3460-680AA1DF6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353" y="2854863"/>
            <a:ext cx="399400" cy="399400"/>
          </a:xfrm>
          <a:prstGeom prst="rect">
            <a:avLst/>
          </a:prstGeom>
        </p:spPr>
      </p:pic>
      <p:pic>
        <p:nvPicPr>
          <p:cNvPr id="16" name="Graphic 15" descr="Right pointing backhand index with solid fill">
            <a:extLst>
              <a:ext uri="{FF2B5EF4-FFF2-40B4-BE49-F238E27FC236}">
                <a16:creationId xmlns:a16="http://schemas.microsoft.com/office/drawing/2014/main" id="{600FF8FD-B81F-07B7-A7DB-D88429330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353" y="4252912"/>
            <a:ext cx="399400" cy="3994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51C644-94FA-8E51-E41C-D039A90A437C}"/>
              </a:ext>
            </a:extLst>
          </p:cNvPr>
          <p:cNvCxnSpPr>
            <a:cxnSpLocks/>
          </p:cNvCxnSpPr>
          <p:nvPr/>
        </p:nvCxnSpPr>
        <p:spPr>
          <a:xfrm flipV="1">
            <a:off x="6051858" y="5468241"/>
            <a:ext cx="976455" cy="45905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52C5918-8817-9982-C124-8038E1356FF9}"/>
              </a:ext>
            </a:extLst>
          </p:cNvPr>
          <p:cNvSpPr txBox="1"/>
          <p:nvPr/>
        </p:nvSpPr>
        <p:spPr>
          <a:xfrm>
            <a:off x="3705225" y="5778340"/>
            <a:ext cx="2346633" cy="4001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If someone else is picking up type in the name in the Special Instructions</a:t>
            </a:r>
          </a:p>
        </p:txBody>
      </p:sp>
      <p:pic>
        <p:nvPicPr>
          <p:cNvPr id="24" name="Graphic 23" descr="Right pointing backhand index with solid fill">
            <a:extLst>
              <a:ext uri="{FF2B5EF4-FFF2-40B4-BE49-F238E27FC236}">
                <a16:creationId xmlns:a16="http://schemas.microsoft.com/office/drawing/2014/main" id="{79E06142-C785-FED3-0B9C-6A6EF90B6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372356" y="5978750"/>
            <a:ext cx="399400" cy="3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07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C3F75A-54C4-5C15-DB60-F5AEAE972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94" y="2428775"/>
            <a:ext cx="4447665" cy="20004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9E778-B991-C15B-B2F2-B9B8EAED2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1874"/>
            <a:ext cx="5209865" cy="6154252"/>
          </a:xfrm>
          <a:prstGeom prst="rect">
            <a:avLst/>
          </a:prstGeom>
        </p:spPr>
      </p:pic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DFA285F1-538A-538D-58A1-91DCE6BE2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0312" y="3274343"/>
            <a:ext cx="611857" cy="61185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B0D47E2-4E76-3CFC-F619-C901A43A17A8}"/>
              </a:ext>
            </a:extLst>
          </p:cNvPr>
          <p:cNvSpPr/>
          <p:nvPr/>
        </p:nvSpPr>
        <p:spPr>
          <a:xfrm>
            <a:off x="4453359" y="1300553"/>
            <a:ext cx="1197400" cy="59295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Add the number of copies you want to request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A464F61-D512-934C-FEC1-93FE9EE21B32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5650759" y="1597028"/>
            <a:ext cx="1001736" cy="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6F15DCF4-A48F-AB6C-9ABA-8E49B9B8A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3266262" y="4179217"/>
            <a:ext cx="362763" cy="36276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F7BFC3-9C40-8933-AACC-42C243CF7A54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10029825" y="4125261"/>
            <a:ext cx="976756" cy="1599264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9184778-0D4C-C7F0-148E-D92D6BAA879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6"/>
          <a:srcRect l="24194" t="46895" r="53823" b="41012"/>
          <a:stretch/>
        </p:blipFill>
        <p:spPr>
          <a:xfrm>
            <a:off x="10209995" y="2763588"/>
            <a:ext cx="976756" cy="1361674"/>
          </a:xfrm>
          <a:prstGeom prst="rect">
            <a:avLst/>
          </a:prstGeom>
        </p:spPr>
      </p:pic>
      <p:pic>
        <p:nvPicPr>
          <p:cNvPr id="17" name="Graphic 16" descr="Right pointing backhand index with solid fill">
            <a:extLst>
              <a:ext uri="{FF2B5EF4-FFF2-40B4-BE49-F238E27FC236}">
                <a16:creationId xmlns:a16="http://schemas.microsoft.com/office/drawing/2014/main" id="{C6459000-5D4E-89C2-B137-72FB11597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0518203" y="6322762"/>
            <a:ext cx="362763" cy="36276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794C52-92A7-C389-ACB2-42CDDEE401E3}"/>
              </a:ext>
            </a:extLst>
          </p:cNvPr>
          <p:cNvSpPr/>
          <p:nvPr/>
        </p:nvSpPr>
        <p:spPr>
          <a:xfrm>
            <a:off x="11006581" y="3708542"/>
            <a:ext cx="1162050" cy="83343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Add the Requestor’s Initials to proceed to checkout.</a:t>
            </a:r>
          </a:p>
        </p:txBody>
      </p:sp>
    </p:spTree>
    <p:extLst>
      <p:ext uri="{BB962C8B-B14F-4D97-AF65-F5344CB8AC3E}">
        <p14:creationId xmlns:p14="http://schemas.microsoft.com/office/powerpoint/2010/main" val="445112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1CB9E1-64A2-4E9A-88E2-1F147E600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3" y="1740694"/>
            <a:ext cx="4377090" cy="3376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F98385-5259-BB43-C1E9-3FB02E9EB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305" y="696792"/>
            <a:ext cx="3780745" cy="5818307"/>
          </a:xfrm>
          <a:prstGeom prst="rect">
            <a:avLst/>
          </a:prstGeom>
        </p:spPr>
      </p:pic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7148FF50-1335-269F-2EB3-DE2B327F1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3141010" y="2816397"/>
            <a:ext cx="487126" cy="487126"/>
          </a:xfrm>
          <a:prstGeom prst="rect">
            <a:avLst/>
          </a:prstGeom>
        </p:spPr>
      </p:pic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E04BA1F6-AB4A-96AA-1F34-4517F14E4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3141010" y="4866351"/>
            <a:ext cx="449009" cy="44900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266929-F84A-CC24-379E-B5CC24C513A3}"/>
              </a:ext>
            </a:extLst>
          </p:cNvPr>
          <p:cNvSpPr/>
          <p:nvPr/>
        </p:nvSpPr>
        <p:spPr>
          <a:xfrm>
            <a:off x="53763" y="4700978"/>
            <a:ext cx="1197400" cy="59295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Add the number of copies you want to request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25FA1C9-C198-9DC8-094E-C9D7F1B00E4C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652463" y="4378328"/>
            <a:ext cx="133586" cy="32265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C9B7EDF-BB2C-9457-1D7C-992C3A69A385}"/>
              </a:ext>
            </a:extLst>
          </p:cNvPr>
          <p:cNvSpPr txBox="1"/>
          <p:nvPr/>
        </p:nvSpPr>
        <p:spPr>
          <a:xfrm>
            <a:off x="3412748" y="853458"/>
            <a:ext cx="2337758" cy="4001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Standard Shipping does not come with tracking number.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06ED86-6CB0-0BA0-FA9E-568650EA6F10}"/>
              </a:ext>
            </a:extLst>
          </p:cNvPr>
          <p:cNvSpPr/>
          <p:nvPr/>
        </p:nvSpPr>
        <p:spPr>
          <a:xfrm>
            <a:off x="8407026" y="5628800"/>
            <a:ext cx="788375" cy="233571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087AF3-B42F-7D70-A038-B6EC2B1DBF93}"/>
              </a:ext>
            </a:extLst>
          </p:cNvPr>
          <p:cNvSpPr/>
          <p:nvPr/>
        </p:nvSpPr>
        <p:spPr>
          <a:xfrm>
            <a:off x="10784655" y="3921537"/>
            <a:ext cx="1197400" cy="116931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Add the Requestor’s Initials to proceed to checkout.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B538294-7735-E05C-12E2-0677C0A358ED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9496425" y="5090855"/>
            <a:ext cx="1886930" cy="65473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02AEDE-A8D5-1E14-3FC8-3C2078924F78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750506" y="1053513"/>
            <a:ext cx="1069394" cy="120391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B47937F-4E7F-7DFF-FDB0-FB12F8BC06E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091" t="26939" r="31126" b="10999"/>
          <a:stretch/>
        </p:blipFill>
        <p:spPr>
          <a:xfrm>
            <a:off x="6819900" y="2157380"/>
            <a:ext cx="1178276" cy="7396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184778-0D4C-C7F0-148E-D92D6BAA879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7"/>
          <a:srcRect l="24194" t="46895" r="53823" b="41012"/>
          <a:stretch/>
        </p:blipFill>
        <p:spPr>
          <a:xfrm>
            <a:off x="9261090" y="2897037"/>
            <a:ext cx="976756" cy="136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97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04AE8A-1B9E-68B4-F290-93ABD6545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118" y="218360"/>
            <a:ext cx="5375764" cy="6421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83080E-E5A7-4066-980F-33A34E4047AF}"/>
              </a:ext>
            </a:extLst>
          </p:cNvPr>
          <p:cNvSpPr txBox="1"/>
          <p:nvPr/>
        </p:nvSpPr>
        <p:spPr>
          <a:xfrm>
            <a:off x="913425" y="2529627"/>
            <a:ext cx="201168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Payment Method must be US based, as well as address.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16CBD47-D81C-CCF7-76AF-6A2394F64B64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7286625" y="3499124"/>
            <a:ext cx="1856617" cy="125385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68C2ABF-5AA1-7C2A-6564-884F2B38737B}"/>
              </a:ext>
            </a:extLst>
          </p:cNvPr>
          <p:cNvSpPr txBox="1"/>
          <p:nvPr/>
        </p:nvSpPr>
        <p:spPr>
          <a:xfrm>
            <a:off x="9143242" y="3175958"/>
            <a:ext cx="201168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The CCV number are the 3 numbers in the back of the card.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FEF270-D29B-809E-6E34-4D158CB750B8}"/>
              </a:ext>
            </a:extLst>
          </p:cNvPr>
          <p:cNvPicPr/>
          <p:nvPr/>
        </p:nvPicPr>
        <p:blipFill rotWithShape="1">
          <a:blip r:embed="rId3"/>
          <a:srcRect l="24194" t="46895" r="53823" b="41012"/>
          <a:stretch/>
        </p:blipFill>
        <p:spPr>
          <a:xfrm>
            <a:off x="4835738" y="2529626"/>
            <a:ext cx="685168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165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14EB7D-345F-2D3D-73AD-0C088DBD5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265D02DE-70DF-96F4-8D8B-25F50BC68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825E0094-58D5-BB82-2B29-651E07ABD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F775A761-5A99-51D4-A6B2-95915482D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FAC19FB7-04C9-6FB5-BA86-9AB44F60B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EDB994E9-046B-FA22-C893-41B490A0A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0007ED-BF91-9CF5-CB1E-AD76560BD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Track the progress of your order</a:t>
            </a:r>
          </a:p>
        </p:txBody>
      </p:sp>
      <p:pic>
        <p:nvPicPr>
          <p:cNvPr id="4100" name="Picture 4" descr="Entrega rápida - PA Componentes">
            <a:extLst>
              <a:ext uri="{FF2B5EF4-FFF2-40B4-BE49-F238E27FC236}">
                <a16:creationId xmlns:a16="http://schemas.microsoft.com/office/drawing/2014/main" id="{333FF867-EEBE-2DF7-5F01-2EB1E1A78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247" y="1352550"/>
            <a:ext cx="3952660" cy="395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640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626AC8-5E34-7EAC-2BE4-01B36E5DB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711" y="287870"/>
            <a:ext cx="6244027" cy="6017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903714-A7BE-BE51-12C7-D5FCD69E28D5}"/>
              </a:ext>
            </a:extLst>
          </p:cNvPr>
          <p:cNvSpPr txBox="1"/>
          <p:nvPr/>
        </p:nvSpPr>
        <p:spPr>
          <a:xfrm>
            <a:off x="352425" y="2200274"/>
            <a:ext cx="4143375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LINK:</a:t>
            </a:r>
          </a:p>
          <a:p>
            <a:r>
              <a:rPr lang="en-US" sz="14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https://yolovitals.permitium.com/order_tracker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F8851B-6546-C91B-C093-18607D02EF5C}"/>
              </a:ext>
            </a:extLst>
          </p:cNvPr>
          <p:cNvSpPr txBox="1"/>
          <p:nvPr/>
        </p:nvSpPr>
        <p:spPr>
          <a:xfrm>
            <a:off x="1400174" y="4496457"/>
            <a:ext cx="2047875" cy="73866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the order number and email you provided.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CC6510-9DC4-A0D5-8800-E74B3C5933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37805" t="56188" r="41610" b="38795"/>
          <a:stretch/>
        </p:blipFill>
        <p:spPr>
          <a:xfrm>
            <a:off x="6096000" y="4157759"/>
            <a:ext cx="606725" cy="1425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0A7B4A-87BB-901B-DBE9-A7A1EC1846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37805" t="56188" r="41610" b="38795"/>
          <a:stretch/>
        </p:blipFill>
        <p:spPr>
          <a:xfrm>
            <a:off x="6113253" y="4723270"/>
            <a:ext cx="606725" cy="1425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B785D0-FE6B-F3F6-3AAC-A3B89ED3FD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37805" t="56188" r="41610" b="38795"/>
          <a:stretch/>
        </p:blipFill>
        <p:spPr>
          <a:xfrm>
            <a:off x="6728605" y="4720607"/>
            <a:ext cx="606725" cy="14251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E17339-DCA2-91C6-A346-4CAED468249A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3448049" y="4229018"/>
            <a:ext cx="2555936" cy="6367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72A4471-E7CD-76E2-33C1-E28085F5FC42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3448049" y="4808270"/>
            <a:ext cx="2555936" cy="575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166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5C64D5-A023-A9D6-E03C-FB4EC541B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61000"/>
          </a:blip>
          <a:srcRect t="2262" b="3612"/>
          <a:stretch/>
        </p:blipFill>
        <p:spPr>
          <a:xfrm>
            <a:off x="2110074" y="1381124"/>
            <a:ext cx="7971852" cy="4095751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CB371DB-F031-0CC4-5A3A-B6E6A1ABE299}"/>
              </a:ext>
            </a:extLst>
          </p:cNvPr>
          <p:cNvSpPr/>
          <p:nvPr/>
        </p:nvSpPr>
        <p:spPr>
          <a:xfrm>
            <a:off x="3886200" y="3743325"/>
            <a:ext cx="2209800" cy="63838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6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C950E2-7961-EEBF-B988-FEB83AFCE5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620"/>
          <a:stretch/>
        </p:blipFill>
        <p:spPr>
          <a:xfrm>
            <a:off x="3056575" y="0"/>
            <a:ext cx="585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0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71639E-D874-828B-0099-C3245D250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Birth Certificate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932AC-3CBD-185D-A993-073286379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862" y="478712"/>
            <a:ext cx="5996796" cy="599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4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AB058B-4BE7-7FFC-A37E-A06AC756D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873" y="213707"/>
            <a:ext cx="5900061" cy="6430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ED994-EBFC-13D1-439E-BD5583B78E8C}"/>
              </a:ext>
            </a:extLst>
          </p:cNvPr>
          <p:cNvSpPr txBox="1"/>
          <p:nvPr/>
        </p:nvSpPr>
        <p:spPr>
          <a:xfrm>
            <a:off x="1845733" y="3770469"/>
            <a:ext cx="1854200" cy="461665"/>
          </a:xfrm>
          <a:prstGeom prst="rect">
            <a:avLst/>
          </a:prstGeom>
          <a:solidFill>
            <a:srgbClr val="E0C24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Requesting a Birth Certificate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C30D87-C40C-B933-7343-A2BA09FFA106}"/>
              </a:ext>
            </a:extLst>
          </p:cNvPr>
          <p:cNvCxnSpPr>
            <a:stCxn id="5" idx="3"/>
          </p:cNvCxnSpPr>
          <p:nvPr/>
        </p:nvCxnSpPr>
        <p:spPr>
          <a:xfrm flipV="1">
            <a:off x="3699933" y="3212327"/>
            <a:ext cx="1388902" cy="788975"/>
          </a:xfrm>
          <a:prstGeom prst="straightConnector1">
            <a:avLst/>
          </a:prstGeom>
          <a:ln>
            <a:solidFill>
              <a:srgbClr val="E0C24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115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9CDBFF-B5E0-AC02-4046-23D5ABFB0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71" t="12907"/>
          <a:stretch/>
        </p:blipFill>
        <p:spPr>
          <a:xfrm>
            <a:off x="1976292" y="233265"/>
            <a:ext cx="8239415" cy="502785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4CE638-CEA4-685A-EC86-740E96AC8442}"/>
              </a:ext>
            </a:extLst>
          </p:cNvPr>
          <p:cNvCxnSpPr>
            <a:cxnSpLocks/>
          </p:cNvCxnSpPr>
          <p:nvPr/>
        </p:nvCxnSpPr>
        <p:spPr>
          <a:xfrm>
            <a:off x="1557866" y="2675466"/>
            <a:ext cx="2108201" cy="829734"/>
          </a:xfrm>
          <a:prstGeom prst="straightConnector1">
            <a:avLst/>
          </a:prstGeom>
          <a:ln w="19050" cap="flat" cmpd="sng" algn="ctr">
            <a:solidFill>
              <a:srgbClr val="E0C24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D66B6BC-519B-16B8-8C0A-3CD2695E59FD}"/>
              </a:ext>
            </a:extLst>
          </p:cNvPr>
          <p:cNvSpPr txBox="1"/>
          <p:nvPr/>
        </p:nvSpPr>
        <p:spPr>
          <a:xfrm>
            <a:off x="321732" y="2383079"/>
            <a:ext cx="1278467" cy="461665"/>
          </a:xfrm>
          <a:prstGeom prst="rect">
            <a:avLst/>
          </a:prstGeom>
          <a:solidFill>
            <a:srgbClr val="E0C240"/>
          </a:solidFill>
          <a:ln>
            <a:solidFill>
              <a:srgbClr val="E0C2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Requesting for Self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88CB00-2EDB-4E0E-C0CC-E50482BDB675}"/>
              </a:ext>
            </a:extLst>
          </p:cNvPr>
          <p:cNvSpPr txBox="1"/>
          <p:nvPr/>
        </p:nvSpPr>
        <p:spPr>
          <a:xfrm>
            <a:off x="1600199" y="4243170"/>
            <a:ext cx="1696893" cy="461665"/>
          </a:xfrm>
          <a:prstGeom prst="rect">
            <a:avLst/>
          </a:prstGeom>
          <a:solidFill>
            <a:srgbClr val="E0C240"/>
          </a:solidFill>
          <a:ln>
            <a:solidFill>
              <a:srgbClr val="E0C2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Requesting for Someone Else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5939E070-D395-D95F-AD1A-5CA49F264623}"/>
              </a:ext>
            </a:extLst>
          </p:cNvPr>
          <p:cNvSpPr/>
          <p:nvPr/>
        </p:nvSpPr>
        <p:spPr>
          <a:xfrm>
            <a:off x="3344333" y="3810000"/>
            <a:ext cx="321734" cy="1451117"/>
          </a:xfrm>
          <a:prstGeom prst="leftBrace">
            <a:avLst/>
          </a:prstGeom>
          <a:ln>
            <a:solidFill>
              <a:srgbClr val="E0C2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99D2F78-D3FB-4946-26B8-69B5A0AA3F33}"/>
              </a:ext>
            </a:extLst>
          </p:cNvPr>
          <p:cNvSpPr/>
          <p:nvPr/>
        </p:nvSpPr>
        <p:spPr>
          <a:xfrm>
            <a:off x="1061939" y="3515324"/>
            <a:ext cx="596901" cy="381000"/>
          </a:xfrm>
          <a:prstGeom prst="ellipse">
            <a:avLst/>
          </a:prstGeom>
          <a:noFill/>
          <a:ln>
            <a:solidFill>
              <a:srgbClr val="E0C24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OR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43C3C572-3F42-E290-EE0F-DD51ACB41978}"/>
              </a:ext>
            </a:extLst>
          </p:cNvPr>
          <p:cNvCxnSpPr>
            <a:cxnSpLocks/>
            <a:stCxn id="11" idx="2"/>
            <a:endCxn id="2" idx="0"/>
          </p:cNvCxnSpPr>
          <p:nvPr/>
        </p:nvCxnSpPr>
        <p:spPr>
          <a:xfrm rot="16200000" flipH="1">
            <a:off x="825388" y="2980322"/>
            <a:ext cx="670580" cy="399424"/>
          </a:xfrm>
          <a:prstGeom prst="bentConnector3">
            <a:avLst>
              <a:gd name="adj1" fmla="val 50000"/>
            </a:avLst>
          </a:prstGeom>
          <a:ln>
            <a:solidFill>
              <a:srgbClr val="E0C2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142B628B-2719-FA20-4761-A3800F17EAF1}"/>
              </a:ext>
            </a:extLst>
          </p:cNvPr>
          <p:cNvCxnSpPr>
            <a:cxnSpLocks/>
            <a:stCxn id="14" idx="0"/>
            <a:endCxn id="2" idx="6"/>
          </p:cNvCxnSpPr>
          <p:nvPr/>
        </p:nvCxnSpPr>
        <p:spPr>
          <a:xfrm rot="16200000" flipV="1">
            <a:off x="1785070" y="3579594"/>
            <a:ext cx="537346" cy="789806"/>
          </a:xfrm>
          <a:prstGeom prst="bentConnector2">
            <a:avLst/>
          </a:prstGeom>
          <a:ln>
            <a:solidFill>
              <a:srgbClr val="E0C2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692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8009F-5903-B747-8F33-B2299E7FC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784" y="1271286"/>
            <a:ext cx="6668431" cy="4315427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9C8402D7-2C3C-9146-8A2D-7BF59681B924}"/>
              </a:ext>
            </a:extLst>
          </p:cNvPr>
          <p:cNvSpPr/>
          <p:nvPr/>
        </p:nvSpPr>
        <p:spPr>
          <a:xfrm>
            <a:off x="3293533" y="4538133"/>
            <a:ext cx="1041400" cy="160867"/>
          </a:xfrm>
          <a:prstGeom prst="rightArrow">
            <a:avLst/>
          </a:prstGeom>
          <a:solidFill>
            <a:srgbClr val="E0C240"/>
          </a:solidFill>
          <a:ln>
            <a:solidFill>
              <a:srgbClr val="E0C2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1A6EE3-215A-32EA-EAFD-0E25926D8489}"/>
              </a:ext>
            </a:extLst>
          </p:cNvPr>
          <p:cNvSpPr/>
          <p:nvPr/>
        </p:nvSpPr>
        <p:spPr>
          <a:xfrm>
            <a:off x="6409267" y="4986867"/>
            <a:ext cx="1049867" cy="533400"/>
          </a:xfrm>
          <a:prstGeom prst="ellipse">
            <a:avLst/>
          </a:prstGeom>
          <a:noFill/>
          <a:ln>
            <a:solidFill>
              <a:srgbClr val="E0C2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45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463</Words>
  <Application>Microsoft Office PowerPoint</Application>
  <PresentationFormat>Widescreen</PresentationFormat>
  <Paragraphs>56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Aptos</vt:lpstr>
      <vt:lpstr>Aptos Display</vt:lpstr>
      <vt:lpstr>Arial</vt:lpstr>
      <vt:lpstr>Office Theme</vt:lpstr>
      <vt:lpstr>HOW TO ORDER VITAL CERTIFICATES ONLINE USING VITAL DIRECTOR</vt:lpstr>
      <vt:lpstr>GO TO OUR HOME PAGE</vt:lpstr>
      <vt:lpstr>PowerPoint Presentation</vt:lpstr>
      <vt:lpstr>PowerPoint Presentation</vt:lpstr>
      <vt:lpstr>PowerPoint Presentation</vt:lpstr>
      <vt:lpstr>Birth Certificate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MARRIAGE REQUEST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Death Certificate Request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Track the progress of your order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Zuri Hernandez</dc:creator>
  <cp:lastModifiedBy>Adrian Wheeler</cp:lastModifiedBy>
  <cp:revision>4</cp:revision>
  <dcterms:created xsi:type="dcterms:W3CDTF">2024-09-19T18:07:25Z</dcterms:created>
  <dcterms:modified xsi:type="dcterms:W3CDTF">2025-06-24T21:11:13Z</dcterms:modified>
</cp:coreProperties>
</file>